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6"/>
          <p:cNvSpPr/>
          <p:nvPr userDrawn="1"/>
        </p:nvSpPr>
        <p:spPr>
          <a:xfrm>
            <a:off x="9067800" y="3745230"/>
            <a:ext cx="3127743" cy="3112771"/>
          </a:xfrm>
          <a:custGeom>
            <a:avLst/>
            <a:gdLst>
              <a:gd name="connsiteX0" fmla="*/ 0 w 3116314"/>
              <a:gd name="connsiteY0" fmla="*/ 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0 w 3116314"/>
              <a:gd name="connsiteY4" fmla="*/ 0 h 3105150"/>
              <a:gd name="connsiteX0" fmla="*/ 1630680 w 3116314"/>
              <a:gd name="connsiteY0" fmla="*/ 148209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1630680 w 3116314"/>
              <a:gd name="connsiteY4" fmla="*/ 1482090 h 3105150"/>
              <a:gd name="connsiteX0" fmla="*/ 0 w 3116314"/>
              <a:gd name="connsiteY0" fmla="*/ 310515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0" fmla="*/ 0 w 3120138"/>
              <a:gd name="connsiteY0" fmla="*/ 3105150 h 3105150"/>
              <a:gd name="connsiteX1" fmla="*/ 3120138 w 3120138"/>
              <a:gd name="connsiteY1" fmla="*/ 0 h 3105150"/>
              <a:gd name="connsiteX2" fmla="*/ 3120138 w 3120138"/>
              <a:gd name="connsiteY2" fmla="*/ 3105150 h 3105150"/>
              <a:gd name="connsiteX3" fmla="*/ 0 w 3120138"/>
              <a:gd name="connsiteY3" fmla="*/ 3105150 h 3105150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  <a:gd name="connsiteX0" fmla="*/ 0 w 3129698"/>
              <a:gd name="connsiteY0" fmla="*/ 3105150 h 3108316"/>
              <a:gd name="connsiteX1" fmla="*/ 3129698 w 3129698"/>
              <a:gd name="connsiteY1" fmla="*/ 0 h 3108316"/>
              <a:gd name="connsiteX2" fmla="*/ 3129698 w 3129698"/>
              <a:gd name="connsiteY2" fmla="*/ 3105150 h 3108316"/>
              <a:gd name="connsiteX3" fmla="*/ 251749 w 3129698"/>
              <a:gd name="connsiteY3" fmla="*/ 3108316 h 3108316"/>
              <a:gd name="connsiteX4" fmla="*/ 0 w 3129698"/>
              <a:gd name="connsiteY4" fmla="*/ 3105150 h 3108316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698" h="3105150">
                <a:moveTo>
                  <a:pt x="0" y="3105150"/>
                </a:moveTo>
                <a:lnTo>
                  <a:pt x="3129698" y="0"/>
                </a:lnTo>
                <a:lnTo>
                  <a:pt x="3129698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 err="1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2000" y="1624932"/>
            <a:ext cx="8028000" cy="16200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82000" y="3553178"/>
            <a:ext cx="8028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00" y="5710540"/>
            <a:ext cx="5206575" cy="265113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65113" indent="0">
              <a:buNone/>
              <a:defRPr sz="1600">
                <a:solidFill>
                  <a:schemeClr val="bg1"/>
                </a:solidFill>
              </a:defRPr>
            </a:lvl2pPr>
            <a:lvl3pPr marL="446087" indent="0">
              <a:buNone/>
              <a:defRPr sz="1400">
                <a:solidFill>
                  <a:schemeClr val="bg1"/>
                </a:solidFill>
              </a:defRPr>
            </a:lvl3pPr>
            <a:lvl4pPr marL="628650" indent="0">
              <a:buNone/>
              <a:defRPr sz="1200">
                <a:solidFill>
                  <a:schemeClr val="bg1"/>
                </a:solidFill>
              </a:defRPr>
            </a:lvl4pPr>
            <a:lvl5pPr marL="8096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 och datum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E243386-DB4D-4C03-8409-4FA615B95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366" y="5911799"/>
            <a:ext cx="103554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2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4278" y="1688400"/>
            <a:ext cx="9489232" cy="3816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2988-125A-4E58-B323-E6E43461CA30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D8F-8F7D-4C82-BBE9-C5434219093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43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34277" y="1688400"/>
            <a:ext cx="4569811" cy="381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53699" y="1688400"/>
            <a:ext cx="4569811" cy="381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2988-125A-4E58-B323-E6E43461CA30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D8F-8F7D-4C82-BBE9-C5434219093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334278" y="725508"/>
            <a:ext cx="9489232" cy="864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48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5544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2193200 w 12195544"/>
              <a:gd name="connsiteY3" fmla="*/ 6858000 h 6858000"/>
              <a:gd name="connsiteX4" fmla="*/ 0 w 12195544"/>
              <a:gd name="connsiteY4" fmla="*/ 6858000 h 6858000"/>
              <a:gd name="connsiteX5" fmla="*/ 0 w 12195544"/>
              <a:gd name="connsiteY5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2193200 w 12195544"/>
              <a:gd name="connsiteY3" fmla="*/ 6858000 h 6858000"/>
              <a:gd name="connsiteX4" fmla="*/ 9069572 w 12195544"/>
              <a:gd name="connsiteY4" fmla="*/ 6858000 h 6858000"/>
              <a:gd name="connsiteX5" fmla="*/ 0 w 12195544"/>
              <a:gd name="connsiteY5" fmla="*/ 6858000 h 6858000"/>
              <a:gd name="connsiteX6" fmla="*/ 0 w 12195544"/>
              <a:gd name="connsiteY6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0720590 w 12195544"/>
              <a:gd name="connsiteY3" fmla="*/ 5215270 h 6858000"/>
              <a:gd name="connsiteX4" fmla="*/ 9069572 w 12195544"/>
              <a:gd name="connsiteY4" fmla="*/ 6858000 h 6858000"/>
              <a:gd name="connsiteX5" fmla="*/ 0 w 12195544"/>
              <a:gd name="connsiteY5" fmla="*/ 6858000 h 6858000"/>
              <a:gd name="connsiteX6" fmla="*/ 0 w 12195544"/>
              <a:gd name="connsiteY6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0720590 w 12195544"/>
              <a:gd name="connsiteY3" fmla="*/ 5215270 h 6858000"/>
              <a:gd name="connsiteX4" fmla="*/ 9069572 w 12195544"/>
              <a:gd name="connsiteY4" fmla="*/ 6858000 h 6858000"/>
              <a:gd name="connsiteX5" fmla="*/ 0 w 12195544"/>
              <a:gd name="connsiteY5" fmla="*/ 6858000 h 6858000"/>
              <a:gd name="connsiteX6" fmla="*/ 0 w 12195544"/>
              <a:gd name="connsiteY6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0720590 w 12195544"/>
              <a:gd name="connsiteY3" fmla="*/ 5215270 h 6858000"/>
              <a:gd name="connsiteX4" fmla="*/ 9069572 w 12195544"/>
              <a:gd name="connsiteY4" fmla="*/ 6858000 h 6858000"/>
              <a:gd name="connsiteX5" fmla="*/ 0 w 12195544"/>
              <a:gd name="connsiteY5" fmla="*/ 6858000 h 6858000"/>
              <a:gd name="connsiteX6" fmla="*/ 0 w 1219554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5544" h="6858000">
                <a:moveTo>
                  <a:pt x="0" y="0"/>
                </a:moveTo>
                <a:lnTo>
                  <a:pt x="12193200" y="0"/>
                </a:lnTo>
                <a:cubicBezTo>
                  <a:pt x="12193981" y="1247553"/>
                  <a:pt x="12194763" y="2495107"/>
                  <a:pt x="12195544" y="3742660"/>
                </a:cubicBezTo>
                <a:lnTo>
                  <a:pt x="10720590" y="5215270"/>
                </a:lnTo>
                <a:lnTo>
                  <a:pt x="906957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bilden via fliken Infoga, Bilder.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05688" y="1016000"/>
            <a:ext cx="4827411" cy="2810934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  <a:latin typeface="Work Sans ExtraBold" panose="000009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05688" y="4097870"/>
            <a:ext cx="4827411" cy="164165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Work Sa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864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5600" y="1688400"/>
            <a:ext cx="7080360" cy="3816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2988-125A-4E58-B323-E6E43461CA30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D8F-8F7D-4C82-BBE9-C5434219093D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8786813" y="0"/>
            <a:ext cx="3405187" cy="6858000"/>
          </a:xfrm>
          <a:custGeom>
            <a:avLst/>
            <a:gdLst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5187 w 3405187"/>
              <a:gd name="connsiteY2" fmla="*/ 6858000 h 6858000"/>
              <a:gd name="connsiteX3" fmla="*/ 0 w 3405187"/>
              <a:gd name="connsiteY3" fmla="*/ 6858000 h 6858000"/>
              <a:gd name="connsiteX4" fmla="*/ 0 w 3405187"/>
              <a:gd name="connsiteY4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3405187 w 3405187"/>
              <a:gd name="connsiteY3" fmla="*/ 6858000 h 6858000"/>
              <a:gd name="connsiteX4" fmla="*/ 0 w 3405187"/>
              <a:gd name="connsiteY4" fmla="*/ 6858000 h 6858000"/>
              <a:gd name="connsiteX5" fmla="*/ 0 w 3405187"/>
              <a:gd name="connsiteY5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3405187 w 3405187"/>
              <a:gd name="connsiteY3" fmla="*/ 6858000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2891121 w 3405187"/>
              <a:gd name="connsiteY3" fmla="*/ 4649337 h 6858000"/>
              <a:gd name="connsiteX4" fmla="*/ 1940327 w 3405187"/>
              <a:gd name="connsiteY4" fmla="*/ 5202072 h 6858000"/>
              <a:gd name="connsiteX5" fmla="*/ 298047 w 3405187"/>
              <a:gd name="connsiteY5" fmla="*/ 6855725 h 6858000"/>
              <a:gd name="connsiteX6" fmla="*/ 0 w 3405187"/>
              <a:gd name="connsiteY6" fmla="*/ 6858000 h 6858000"/>
              <a:gd name="connsiteX7" fmla="*/ 0 w 3405187"/>
              <a:gd name="connsiteY7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2891121 w 3405187"/>
              <a:gd name="connsiteY3" fmla="*/ 4649337 h 6858000"/>
              <a:gd name="connsiteX4" fmla="*/ 1940327 w 3405187"/>
              <a:gd name="connsiteY4" fmla="*/ 5202072 h 6858000"/>
              <a:gd name="connsiteX5" fmla="*/ 298047 w 3405187"/>
              <a:gd name="connsiteY5" fmla="*/ 6855725 h 6858000"/>
              <a:gd name="connsiteX6" fmla="*/ 0 w 3405187"/>
              <a:gd name="connsiteY6" fmla="*/ 6858000 h 6858000"/>
              <a:gd name="connsiteX7" fmla="*/ 0 w 3405187"/>
              <a:gd name="connsiteY7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2891121 w 3405187"/>
              <a:gd name="connsiteY3" fmla="*/ 4649337 h 6858000"/>
              <a:gd name="connsiteX4" fmla="*/ 1940327 w 3405187"/>
              <a:gd name="connsiteY4" fmla="*/ 5202072 h 6858000"/>
              <a:gd name="connsiteX5" fmla="*/ 298047 w 3405187"/>
              <a:gd name="connsiteY5" fmla="*/ 6855725 h 6858000"/>
              <a:gd name="connsiteX6" fmla="*/ 0 w 3405187"/>
              <a:gd name="connsiteY6" fmla="*/ 6858000 h 6858000"/>
              <a:gd name="connsiteX7" fmla="*/ 0 w 3405187"/>
              <a:gd name="connsiteY7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328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328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5187" h="6858000">
                <a:moveTo>
                  <a:pt x="0" y="0"/>
                </a:moveTo>
                <a:lnTo>
                  <a:pt x="3405187" y="0"/>
                </a:lnTo>
                <a:lnTo>
                  <a:pt x="3403288" y="3744036"/>
                </a:lnTo>
                <a:lnTo>
                  <a:pt x="1940327" y="5202072"/>
                </a:lnTo>
                <a:lnTo>
                  <a:pt x="298047" y="68557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334278" y="725508"/>
            <a:ext cx="7081200" cy="864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807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80819" y="1688400"/>
            <a:ext cx="7052281" cy="3816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40518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780000" y="725508"/>
            <a:ext cx="7050507" cy="864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742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4047" y="1688400"/>
            <a:ext cx="3628800" cy="3816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2988-125A-4E58-B323-E6E43461CA30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D8F-8F7D-4C82-BBE9-C5434219093D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5322846" y="0"/>
            <a:ext cx="6876000" cy="6858000"/>
          </a:xfrm>
          <a:custGeom>
            <a:avLst/>
            <a:gdLst>
              <a:gd name="connsiteX0" fmla="*/ 0 w 6869153"/>
              <a:gd name="connsiteY0" fmla="*/ 0 h 6858000"/>
              <a:gd name="connsiteX1" fmla="*/ 6869153 w 6869153"/>
              <a:gd name="connsiteY1" fmla="*/ 0 h 6858000"/>
              <a:gd name="connsiteX2" fmla="*/ 6869153 w 6869153"/>
              <a:gd name="connsiteY2" fmla="*/ 6858000 h 6858000"/>
              <a:gd name="connsiteX3" fmla="*/ 0 w 6869153"/>
              <a:gd name="connsiteY3" fmla="*/ 6858000 h 6858000"/>
              <a:gd name="connsiteX4" fmla="*/ 0 w 6869153"/>
              <a:gd name="connsiteY4" fmla="*/ 0 h 6858000"/>
              <a:gd name="connsiteX0" fmla="*/ 0 w 6869153"/>
              <a:gd name="connsiteY0" fmla="*/ 0 h 6858000"/>
              <a:gd name="connsiteX1" fmla="*/ 6869153 w 6869153"/>
              <a:gd name="connsiteY1" fmla="*/ 0 h 6858000"/>
              <a:gd name="connsiteX2" fmla="*/ 6865481 w 6869153"/>
              <a:gd name="connsiteY2" fmla="*/ 3738390 h 6858000"/>
              <a:gd name="connsiteX3" fmla="*/ 6869153 w 6869153"/>
              <a:gd name="connsiteY3" fmla="*/ 6858000 h 6858000"/>
              <a:gd name="connsiteX4" fmla="*/ 0 w 6869153"/>
              <a:gd name="connsiteY4" fmla="*/ 6858000 h 6858000"/>
              <a:gd name="connsiteX5" fmla="*/ 0 w 6869153"/>
              <a:gd name="connsiteY5" fmla="*/ 0 h 6858000"/>
              <a:gd name="connsiteX0" fmla="*/ 0 w 6869153"/>
              <a:gd name="connsiteY0" fmla="*/ 0 h 6858000"/>
              <a:gd name="connsiteX1" fmla="*/ 6869153 w 6869153"/>
              <a:gd name="connsiteY1" fmla="*/ 0 h 6858000"/>
              <a:gd name="connsiteX2" fmla="*/ 6865481 w 6869153"/>
              <a:gd name="connsiteY2" fmla="*/ 3738390 h 6858000"/>
              <a:gd name="connsiteX3" fmla="*/ 6869153 w 6869153"/>
              <a:gd name="connsiteY3" fmla="*/ 6858000 h 6858000"/>
              <a:gd name="connsiteX4" fmla="*/ 3755052 w 6869153"/>
              <a:gd name="connsiteY4" fmla="*/ 6856164 h 6858000"/>
              <a:gd name="connsiteX5" fmla="*/ 0 w 6869153"/>
              <a:gd name="connsiteY5" fmla="*/ 6858000 h 6858000"/>
              <a:gd name="connsiteX6" fmla="*/ 0 w 6869153"/>
              <a:gd name="connsiteY6" fmla="*/ 0 h 6858000"/>
              <a:gd name="connsiteX0" fmla="*/ 0 w 6869153"/>
              <a:gd name="connsiteY0" fmla="*/ 0 h 6858000"/>
              <a:gd name="connsiteX1" fmla="*/ 6869153 w 6869153"/>
              <a:gd name="connsiteY1" fmla="*/ 0 h 6858000"/>
              <a:gd name="connsiteX2" fmla="*/ 6865481 w 6869153"/>
              <a:gd name="connsiteY2" fmla="*/ 3738390 h 6858000"/>
              <a:gd name="connsiteX3" fmla="*/ 5290068 w 6869153"/>
              <a:gd name="connsiteY3" fmla="*/ 5322983 h 6858000"/>
              <a:gd name="connsiteX4" fmla="*/ 3755052 w 6869153"/>
              <a:gd name="connsiteY4" fmla="*/ 6856164 h 6858000"/>
              <a:gd name="connsiteX5" fmla="*/ 0 w 6869153"/>
              <a:gd name="connsiteY5" fmla="*/ 6858000 h 6858000"/>
              <a:gd name="connsiteX6" fmla="*/ 0 w 6869153"/>
              <a:gd name="connsiteY6" fmla="*/ 0 h 6858000"/>
              <a:gd name="connsiteX0" fmla="*/ 0 w 6869153"/>
              <a:gd name="connsiteY0" fmla="*/ 0 h 6858000"/>
              <a:gd name="connsiteX1" fmla="*/ 6869153 w 6869153"/>
              <a:gd name="connsiteY1" fmla="*/ 0 h 6858000"/>
              <a:gd name="connsiteX2" fmla="*/ 6865481 w 6869153"/>
              <a:gd name="connsiteY2" fmla="*/ 3738390 h 6858000"/>
              <a:gd name="connsiteX3" fmla="*/ 5319447 w 6869153"/>
              <a:gd name="connsiteY3" fmla="*/ 5295441 h 6858000"/>
              <a:gd name="connsiteX4" fmla="*/ 5290068 w 6869153"/>
              <a:gd name="connsiteY4" fmla="*/ 5322983 h 6858000"/>
              <a:gd name="connsiteX5" fmla="*/ 3755052 w 6869153"/>
              <a:gd name="connsiteY5" fmla="*/ 6856164 h 6858000"/>
              <a:gd name="connsiteX6" fmla="*/ 0 w 6869153"/>
              <a:gd name="connsiteY6" fmla="*/ 6858000 h 6858000"/>
              <a:gd name="connsiteX7" fmla="*/ 0 w 6869153"/>
              <a:gd name="connsiteY7" fmla="*/ 0 h 6858000"/>
              <a:gd name="connsiteX0" fmla="*/ 0 w 6869153"/>
              <a:gd name="connsiteY0" fmla="*/ 0 h 6858000"/>
              <a:gd name="connsiteX1" fmla="*/ 6869153 w 6869153"/>
              <a:gd name="connsiteY1" fmla="*/ 0 h 6858000"/>
              <a:gd name="connsiteX2" fmla="*/ 6865481 w 6869153"/>
              <a:gd name="connsiteY2" fmla="*/ 3738390 h 6858000"/>
              <a:gd name="connsiteX3" fmla="*/ 5319447 w 6869153"/>
              <a:gd name="connsiteY3" fmla="*/ 5295441 h 6858000"/>
              <a:gd name="connsiteX4" fmla="*/ 3755052 w 6869153"/>
              <a:gd name="connsiteY4" fmla="*/ 6856164 h 6858000"/>
              <a:gd name="connsiteX5" fmla="*/ 0 w 6869153"/>
              <a:gd name="connsiteY5" fmla="*/ 6858000 h 6858000"/>
              <a:gd name="connsiteX6" fmla="*/ 0 w 6869153"/>
              <a:gd name="connsiteY6" fmla="*/ 0 h 6858000"/>
              <a:gd name="connsiteX0" fmla="*/ 0 w 6869153"/>
              <a:gd name="connsiteY0" fmla="*/ 0 h 6858000"/>
              <a:gd name="connsiteX1" fmla="*/ 6869153 w 6869153"/>
              <a:gd name="connsiteY1" fmla="*/ 0 h 6858000"/>
              <a:gd name="connsiteX2" fmla="*/ 6865481 w 6869153"/>
              <a:gd name="connsiteY2" fmla="*/ 3738390 h 6858000"/>
              <a:gd name="connsiteX3" fmla="*/ 3755052 w 6869153"/>
              <a:gd name="connsiteY3" fmla="*/ 6856164 h 6858000"/>
              <a:gd name="connsiteX4" fmla="*/ 0 w 6869153"/>
              <a:gd name="connsiteY4" fmla="*/ 6858000 h 6858000"/>
              <a:gd name="connsiteX5" fmla="*/ 0 w 68691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153" h="6858000">
                <a:moveTo>
                  <a:pt x="0" y="0"/>
                </a:moveTo>
                <a:lnTo>
                  <a:pt x="6869153" y="0"/>
                </a:lnTo>
                <a:lnTo>
                  <a:pt x="6865481" y="3738390"/>
                </a:lnTo>
                <a:lnTo>
                  <a:pt x="3755052" y="685616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334278" y="725508"/>
            <a:ext cx="3628569" cy="864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97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text i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4278" y="1688400"/>
            <a:ext cx="3366000" cy="3816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2988-125A-4E58-B323-E6E43461CA30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D8F-8F7D-4C82-BBE9-C5434219093D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innehåll 2"/>
          <p:cNvSpPr>
            <a:spLocks noGrp="1"/>
          </p:cNvSpPr>
          <p:nvPr>
            <p:ph idx="14"/>
          </p:nvPr>
        </p:nvSpPr>
        <p:spPr>
          <a:xfrm>
            <a:off x="5060813" y="1688400"/>
            <a:ext cx="3366000" cy="3816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334278" y="725508"/>
            <a:ext cx="7092535" cy="864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8786813" y="0"/>
            <a:ext cx="3405187" cy="6858000"/>
          </a:xfrm>
          <a:custGeom>
            <a:avLst/>
            <a:gdLst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5187 w 3405187"/>
              <a:gd name="connsiteY2" fmla="*/ 6858000 h 6858000"/>
              <a:gd name="connsiteX3" fmla="*/ 0 w 3405187"/>
              <a:gd name="connsiteY3" fmla="*/ 6858000 h 6858000"/>
              <a:gd name="connsiteX4" fmla="*/ 0 w 3405187"/>
              <a:gd name="connsiteY4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3405187 w 3405187"/>
              <a:gd name="connsiteY3" fmla="*/ 6858000 h 6858000"/>
              <a:gd name="connsiteX4" fmla="*/ 0 w 3405187"/>
              <a:gd name="connsiteY4" fmla="*/ 6858000 h 6858000"/>
              <a:gd name="connsiteX5" fmla="*/ 0 w 3405187"/>
              <a:gd name="connsiteY5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3405187 w 3405187"/>
              <a:gd name="connsiteY3" fmla="*/ 6858000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2891121 w 3405187"/>
              <a:gd name="connsiteY3" fmla="*/ 4649337 h 6858000"/>
              <a:gd name="connsiteX4" fmla="*/ 1940327 w 3405187"/>
              <a:gd name="connsiteY4" fmla="*/ 5202072 h 6858000"/>
              <a:gd name="connsiteX5" fmla="*/ 298047 w 3405187"/>
              <a:gd name="connsiteY5" fmla="*/ 6855725 h 6858000"/>
              <a:gd name="connsiteX6" fmla="*/ 0 w 3405187"/>
              <a:gd name="connsiteY6" fmla="*/ 6858000 h 6858000"/>
              <a:gd name="connsiteX7" fmla="*/ 0 w 3405187"/>
              <a:gd name="connsiteY7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2891121 w 3405187"/>
              <a:gd name="connsiteY3" fmla="*/ 4649337 h 6858000"/>
              <a:gd name="connsiteX4" fmla="*/ 1940327 w 3405187"/>
              <a:gd name="connsiteY4" fmla="*/ 5202072 h 6858000"/>
              <a:gd name="connsiteX5" fmla="*/ 298047 w 3405187"/>
              <a:gd name="connsiteY5" fmla="*/ 6855725 h 6858000"/>
              <a:gd name="connsiteX6" fmla="*/ 0 w 3405187"/>
              <a:gd name="connsiteY6" fmla="*/ 6858000 h 6858000"/>
              <a:gd name="connsiteX7" fmla="*/ 0 w 3405187"/>
              <a:gd name="connsiteY7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2891121 w 3405187"/>
              <a:gd name="connsiteY3" fmla="*/ 4649337 h 6858000"/>
              <a:gd name="connsiteX4" fmla="*/ 1940327 w 3405187"/>
              <a:gd name="connsiteY4" fmla="*/ 5202072 h 6858000"/>
              <a:gd name="connsiteX5" fmla="*/ 298047 w 3405187"/>
              <a:gd name="connsiteY5" fmla="*/ 6855725 h 6858000"/>
              <a:gd name="connsiteX6" fmla="*/ 0 w 3405187"/>
              <a:gd name="connsiteY6" fmla="*/ 6858000 h 6858000"/>
              <a:gd name="connsiteX7" fmla="*/ 0 w 3405187"/>
              <a:gd name="connsiteY7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063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328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  <a:gd name="connsiteX0" fmla="*/ 0 w 3405187"/>
              <a:gd name="connsiteY0" fmla="*/ 0 h 6858000"/>
              <a:gd name="connsiteX1" fmla="*/ 3405187 w 3405187"/>
              <a:gd name="connsiteY1" fmla="*/ 0 h 6858000"/>
              <a:gd name="connsiteX2" fmla="*/ 3403288 w 3405187"/>
              <a:gd name="connsiteY2" fmla="*/ 3744036 h 6858000"/>
              <a:gd name="connsiteX3" fmla="*/ 1940327 w 3405187"/>
              <a:gd name="connsiteY3" fmla="*/ 5202072 h 6858000"/>
              <a:gd name="connsiteX4" fmla="*/ 298047 w 3405187"/>
              <a:gd name="connsiteY4" fmla="*/ 6855725 h 6858000"/>
              <a:gd name="connsiteX5" fmla="*/ 0 w 3405187"/>
              <a:gd name="connsiteY5" fmla="*/ 6858000 h 6858000"/>
              <a:gd name="connsiteX6" fmla="*/ 0 w 34051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5187" h="6858000">
                <a:moveTo>
                  <a:pt x="0" y="0"/>
                </a:moveTo>
                <a:lnTo>
                  <a:pt x="3405187" y="0"/>
                </a:lnTo>
                <a:lnTo>
                  <a:pt x="3403288" y="3744036"/>
                </a:lnTo>
                <a:lnTo>
                  <a:pt x="1940327" y="5202072"/>
                </a:lnTo>
                <a:lnTo>
                  <a:pt x="298047" y="68557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48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2988-125A-4E58-B323-E6E43461CA30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D8F-8F7D-4C82-BBE9-C5434219093D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67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2988-125A-4E58-B323-E6E43461CA30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4D8F-8F7D-4C82-BBE9-C543421909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71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6"/>
          <p:cNvSpPr/>
          <p:nvPr userDrawn="1"/>
        </p:nvSpPr>
        <p:spPr>
          <a:xfrm>
            <a:off x="9067800" y="3745230"/>
            <a:ext cx="3127743" cy="3112771"/>
          </a:xfrm>
          <a:custGeom>
            <a:avLst/>
            <a:gdLst>
              <a:gd name="connsiteX0" fmla="*/ 0 w 3116314"/>
              <a:gd name="connsiteY0" fmla="*/ 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0 w 3116314"/>
              <a:gd name="connsiteY4" fmla="*/ 0 h 3105150"/>
              <a:gd name="connsiteX0" fmla="*/ 1630680 w 3116314"/>
              <a:gd name="connsiteY0" fmla="*/ 148209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1630680 w 3116314"/>
              <a:gd name="connsiteY4" fmla="*/ 1482090 h 3105150"/>
              <a:gd name="connsiteX0" fmla="*/ 0 w 3116314"/>
              <a:gd name="connsiteY0" fmla="*/ 310515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0" fmla="*/ 0 w 3120138"/>
              <a:gd name="connsiteY0" fmla="*/ 3105150 h 3105150"/>
              <a:gd name="connsiteX1" fmla="*/ 3120138 w 3120138"/>
              <a:gd name="connsiteY1" fmla="*/ 0 h 3105150"/>
              <a:gd name="connsiteX2" fmla="*/ 3120138 w 3120138"/>
              <a:gd name="connsiteY2" fmla="*/ 3105150 h 3105150"/>
              <a:gd name="connsiteX3" fmla="*/ 0 w 3120138"/>
              <a:gd name="connsiteY3" fmla="*/ 3105150 h 3105150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  <a:gd name="connsiteX0" fmla="*/ 0 w 3129698"/>
              <a:gd name="connsiteY0" fmla="*/ 3105150 h 3108316"/>
              <a:gd name="connsiteX1" fmla="*/ 3129698 w 3129698"/>
              <a:gd name="connsiteY1" fmla="*/ 0 h 3108316"/>
              <a:gd name="connsiteX2" fmla="*/ 3129698 w 3129698"/>
              <a:gd name="connsiteY2" fmla="*/ 3105150 h 3108316"/>
              <a:gd name="connsiteX3" fmla="*/ 251749 w 3129698"/>
              <a:gd name="connsiteY3" fmla="*/ 3108316 h 3108316"/>
              <a:gd name="connsiteX4" fmla="*/ 0 w 3129698"/>
              <a:gd name="connsiteY4" fmla="*/ 3105150 h 3108316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698" h="3105150">
                <a:moveTo>
                  <a:pt x="0" y="3105150"/>
                </a:moveTo>
                <a:lnTo>
                  <a:pt x="3129698" y="0"/>
                </a:lnTo>
                <a:lnTo>
                  <a:pt x="3129698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 err="1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2000" y="1624932"/>
            <a:ext cx="8028000" cy="16200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82000" y="3553178"/>
            <a:ext cx="8028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00" y="5710540"/>
            <a:ext cx="5206575" cy="265113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65113" indent="0">
              <a:buNone/>
              <a:defRPr sz="1600">
                <a:solidFill>
                  <a:schemeClr val="bg1"/>
                </a:solidFill>
              </a:defRPr>
            </a:lvl2pPr>
            <a:lvl3pPr marL="446087" indent="0">
              <a:buNone/>
              <a:defRPr sz="1400">
                <a:solidFill>
                  <a:schemeClr val="bg1"/>
                </a:solidFill>
              </a:defRPr>
            </a:lvl3pPr>
            <a:lvl4pPr marL="628650" indent="0">
              <a:buNone/>
              <a:defRPr sz="1200">
                <a:solidFill>
                  <a:schemeClr val="bg1"/>
                </a:solidFill>
              </a:defRPr>
            </a:lvl4pPr>
            <a:lvl5pPr marL="8096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 och datum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DB5BD8F-A21D-4AC5-B7AE-211760A6A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366" y="5911799"/>
            <a:ext cx="103554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1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6"/>
          <p:cNvSpPr/>
          <p:nvPr userDrawn="1"/>
        </p:nvSpPr>
        <p:spPr>
          <a:xfrm>
            <a:off x="9067800" y="3745230"/>
            <a:ext cx="3127743" cy="3112771"/>
          </a:xfrm>
          <a:custGeom>
            <a:avLst/>
            <a:gdLst>
              <a:gd name="connsiteX0" fmla="*/ 0 w 3116314"/>
              <a:gd name="connsiteY0" fmla="*/ 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0 w 3116314"/>
              <a:gd name="connsiteY4" fmla="*/ 0 h 3105150"/>
              <a:gd name="connsiteX0" fmla="*/ 1630680 w 3116314"/>
              <a:gd name="connsiteY0" fmla="*/ 148209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1630680 w 3116314"/>
              <a:gd name="connsiteY4" fmla="*/ 1482090 h 3105150"/>
              <a:gd name="connsiteX0" fmla="*/ 0 w 3116314"/>
              <a:gd name="connsiteY0" fmla="*/ 310515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0" fmla="*/ 0 w 3120138"/>
              <a:gd name="connsiteY0" fmla="*/ 3105150 h 3105150"/>
              <a:gd name="connsiteX1" fmla="*/ 3120138 w 3120138"/>
              <a:gd name="connsiteY1" fmla="*/ 0 h 3105150"/>
              <a:gd name="connsiteX2" fmla="*/ 3120138 w 3120138"/>
              <a:gd name="connsiteY2" fmla="*/ 3105150 h 3105150"/>
              <a:gd name="connsiteX3" fmla="*/ 0 w 3120138"/>
              <a:gd name="connsiteY3" fmla="*/ 3105150 h 3105150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  <a:gd name="connsiteX0" fmla="*/ 0 w 3129698"/>
              <a:gd name="connsiteY0" fmla="*/ 3105150 h 3108316"/>
              <a:gd name="connsiteX1" fmla="*/ 3129698 w 3129698"/>
              <a:gd name="connsiteY1" fmla="*/ 0 h 3108316"/>
              <a:gd name="connsiteX2" fmla="*/ 3129698 w 3129698"/>
              <a:gd name="connsiteY2" fmla="*/ 3105150 h 3108316"/>
              <a:gd name="connsiteX3" fmla="*/ 251749 w 3129698"/>
              <a:gd name="connsiteY3" fmla="*/ 3108316 h 3108316"/>
              <a:gd name="connsiteX4" fmla="*/ 0 w 3129698"/>
              <a:gd name="connsiteY4" fmla="*/ 3105150 h 3108316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698" h="3105150">
                <a:moveTo>
                  <a:pt x="0" y="3105150"/>
                </a:moveTo>
                <a:lnTo>
                  <a:pt x="3129698" y="0"/>
                </a:lnTo>
                <a:lnTo>
                  <a:pt x="3129698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 err="1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2000" y="1624932"/>
            <a:ext cx="8028000" cy="16200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82000" y="3553178"/>
            <a:ext cx="8028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00" y="5710540"/>
            <a:ext cx="5206575" cy="265113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65113" indent="0">
              <a:buNone/>
              <a:defRPr sz="1600">
                <a:solidFill>
                  <a:schemeClr val="bg1"/>
                </a:solidFill>
              </a:defRPr>
            </a:lvl2pPr>
            <a:lvl3pPr marL="446087" indent="0">
              <a:buNone/>
              <a:defRPr sz="1400">
                <a:solidFill>
                  <a:schemeClr val="bg1"/>
                </a:solidFill>
              </a:defRPr>
            </a:lvl3pPr>
            <a:lvl4pPr marL="628650" indent="0">
              <a:buNone/>
              <a:defRPr sz="1200">
                <a:solidFill>
                  <a:schemeClr val="bg1"/>
                </a:solidFill>
              </a:defRPr>
            </a:lvl4pPr>
            <a:lvl5pPr marL="8096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 och datum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68F75C-834B-414D-83CE-D69EAB1F7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366" y="5911799"/>
            <a:ext cx="103554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6"/>
          <p:cNvSpPr/>
          <p:nvPr userDrawn="1"/>
        </p:nvSpPr>
        <p:spPr>
          <a:xfrm>
            <a:off x="9067800" y="3745230"/>
            <a:ext cx="3127743" cy="3112771"/>
          </a:xfrm>
          <a:custGeom>
            <a:avLst/>
            <a:gdLst>
              <a:gd name="connsiteX0" fmla="*/ 0 w 3116314"/>
              <a:gd name="connsiteY0" fmla="*/ 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0 w 3116314"/>
              <a:gd name="connsiteY4" fmla="*/ 0 h 3105150"/>
              <a:gd name="connsiteX0" fmla="*/ 1630680 w 3116314"/>
              <a:gd name="connsiteY0" fmla="*/ 148209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1630680 w 3116314"/>
              <a:gd name="connsiteY4" fmla="*/ 1482090 h 3105150"/>
              <a:gd name="connsiteX0" fmla="*/ 0 w 3116314"/>
              <a:gd name="connsiteY0" fmla="*/ 310515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0" fmla="*/ 0 w 3120138"/>
              <a:gd name="connsiteY0" fmla="*/ 3105150 h 3105150"/>
              <a:gd name="connsiteX1" fmla="*/ 3120138 w 3120138"/>
              <a:gd name="connsiteY1" fmla="*/ 0 h 3105150"/>
              <a:gd name="connsiteX2" fmla="*/ 3120138 w 3120138"/>
              <a:gd name="connsiteY2" fmla="*/ 3105150 h 3105150"/>
              <a:gd name="connsiteX3" fmla="*/ 0 w 3120138"/>
              <a:gd name="connsiteY3" fmla="*/ 3105150 h 3105150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  <a:gd name="connsiteX0" fmla="*/ 0 w 3129698"/>
              <a:gd name="connsiteY0" fmla="*/ 3105150 h 3108316"/>
              <a:gd name="connsiteX1" fmla="*/ 3129698 w 3129698"/>
              <a:gd name="connsiteY1" fmla="*/ 0 h 3108316"/>
              <a:gd name="connsiteX2" fmla="*/ 3129698 w 3129698"/>
              <a:gd name="connsiteY2" fmla="*/ 3105150 h 3108316"/>
              <a:gd name="connsiteX3" fmla="*/ 251749 w 3129698"/>
              <a:gd name="connsiteY3" fmla="*/ 3108316 h 3108316"/>
              <a:gd name="connsiteX4" fmla="*/ 0 w 3129698"/>
              <a:gd name="connsiteY4" fmla="*/ 3105150 h 3108316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698" h="3105150">
                <a:moveTo>
                  <a:pt x="0" y="3105150"/>
                </a:moveTo>
                <a:lnTo>
                  <a:pt x="3129698" y="0"/>
                </a:lnTo>
                <a:lnTo>
                  <a:pt x="3129698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 err="1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2000" y="1624932"/>
            <a:ext cx="8028000" cy="1620000"/>
          </a:xfrm>
        </p:spPr>
        <p:txBody>
          <a:bodyPr anchor="b"/>
          <a:lstStyle>
            <a:lvl1pPr algn="ctr">
              <a:defRPr sz="4400">
                <a:solidFill>
                  <a:schemeClr val="bg2"/>
                </a:solidFill>
                <a:latin typeface="Work Sans Light" panose="000004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82000" y="3553178"/>
            <a:ext cx="8028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Work Sa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00" y="5710540"/>
            <a:ext cx="5206575" cy="265113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265113" indent="0">
              <a:buNone/>
              <a:defRPr sz="1600">
                <a:solidFill>
                  <a:schemeClr val="bg1"/>
                </a:solidFill>
              </a:defRPr>
            </a:lvl2pPr>
            <a:lvl3pPr marL="446087" indent="0">
              <a:buNone/>
              <a:defRPr sz="1400">
                <a:solidFill>
                  <a:schemeClr val="bg1"/>
                </a:solidFill>
              </a:defRPr>
            </a:lvl3pPr>
            <a:lvl4pPr marL="628650" indent="0">
              <a:buNone/>
              <a:defRPr sz="1200">
                <a:solidFill>
                  <a:schemeClr val="bg1"/>
                </a:solidFill>
              </a:defRPr>
            </a:lvl4pPr>
            <a:lvl5pPr marL="8096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 och datum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E9103A5-BBC5-4D91-B976-27419DB1D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366" y="5911799"/>
            <a:ext cx="103554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5544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2193200 w 12195544"/>
              <a:gd name="connsiteY3" fmla="*/ 6858000 h 6858000"/>
              <a:gd name="connsiteX4" fmla="*/ 0 w 12195544"/>
              <a:gd name="connsiteY4" fmla="*/ 6858000 h 6858000"/>
              <a:gd name="connsiteX5" fmla="*/ 0 w 12195544"/>
              <a:gd name="connsiteY5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2193200 w 12195544"/>
              <a:gd name="connsiteY3" fmla="*/ 6858000 h 6858000"/>
              <a:gd name="connsiteX4" fmla="*/ 9069572 w 12195544"/>
              <a:gd name="connsiteY4" fmla="*/ 6858000 h 6858000"/>
              <a:gd name="connsiteX5" fmla="*/ 0 w 12195544"/>
              <a:gd name="connsiteY5" fmla="*/ 6858000 h 6858000"/>
              <a:gd name="connsiteX6" fmla="*/ 0 w 12195544"/>
              <a:gd name="connsiteY6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0720590 w 12195544"/>
              <a:gd name="connsiteY3" fmla="*/ 5215270 h 6858000"/>
              <a:gd name="connsiteX4" fmla="*/ 9069572 w 12195544"/>
              <a:gd name="connsiteY4" fmla="*/ 6858000 h 6858000"/>
              <a:gd name="connsiteX5" fmla="*/ 0 w 12195544"/>
              <a:gd name="connsiteY5" fmla="*/ 6858000 h 6858000"/>
              <a:gd name="connsiteX6" fmla="*/ 0 w 12195544"/>
              <a:gd name="connsiteY6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0720590 w 12195544"/>
              <a:gd name="connsiteY3" fmla="*/ 5215270 h 6858000"/>
              <a:gd name="connsiteX4" fmla="*/ 9069572 w 12195544"/>
              <a:gd name="connsiteY4" fmla="*/ 6858000 h 6858000"/>
              <a:gd name="connsiteX5" fmla="*/ 0 w 12195544"/>
              <a:gd name="connsiteY5" fmla="*/ 6858000 h 6858000"/>
              <a:gd name="connsiteX6" fmla="*/ 0 w 12195544"/>
              <a:gd name="connsiteY6" fmla="*/ 0 h 6858000"/>
              <a:gd name="connsiteX0" fmla="*/ 0 w 12195544"/>
              <a:gd name="connsiteY0" fmla="*/ 0 h 6858000"/>
              <a:gd name="connsiteX1" fmla="*/ 12193200 w 12195544"/>
              <a:gd name="connsiteY1" fmla="*/ 0 h 6858000"/>
              <a:gd name="connsiteX2" fmla="*/ 12195544 w 12195544"/>
              <a:gd name="connsiteY2" fmla="*/ 3742660 h 6858000"/>
              <a:gd name="connsiteX3" fmla="*/ 10720590 w 12195544"/>
              <a:gd name="connsiteY3" fmla="*/ 5215270 h 6858000"/>
              <a:gd name="connsiteX4" fmla="*/ 9069572 w 12195544"/>
              <a:gd name="connsiteY4" fmla="*/ 6858000 h 6858000"/>
              <a:gd name="connsiteX5" fmla="*/ 0 w 12195544"/>
              <a:gd name="connsiteY5" fmla="*/ 6858000 h 6858000"/>
              <a:gd name="connsiteX6" fmla="*/ 0 w 1219554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5544" h="6858000">
                <a:moveTo>
                  <a:pt x="0" y="0"/>
                </a:moveTo>
                <a:lnTo>
                  <a:pt x="12193200" y="0"/>
                </a:lnTo>
                <a:cubicBezTo>
                  <a:pt x="12193981" y="1247553"/>
                  <a:pt x="12194763" y="2495107"/>
                  <a:pt x="12195544" y="3742660"/>
                </a:cubicBezTo>
                <a:lnTo>
                  <a:pt x="10720590" y="5215270"/>
                </a:lnTo>
                <a:lnTo>
                  <a:pt x="906957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2000" y="1624932"/>
            <a:ext cx="8028000" cy="1620000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  <a:latin typeface="Work Sans Light" panose="000004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82000" y="3553178"/>
            <a:ext cx="8028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Work Sa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00" y="5710540"/>
            <a:ext cx="5206575" cy="265113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5113" indent="0">
              <a:buNone/>
              <a:defRPr sz="1600">
                <a:solidFill>
                  <a:schemeClr val="bg1"/>
                </a:solidFill>
              </a:defRPr>
            </a:lvl2pPr>
            <a:lvl3pPr marL="446087" indent="0">
              <a:buNone/>
              <a:defRPr sz="1400">
                <a:solidFill>
                  <a:schemeClr val="bg1"/>
                </a:solidFill>
              </a:defRPr>
            </a:lvl3pPr>
            <a:lvl4pPr marL="628650" indent="0">
              <a:buNone/>
              <a:defRPr sz="1200">
                <a:solidFill>
                  <a:schemeClr val="bg1"/>
                </a:solidFill>
              </a:defRPr>
            </a:lvl4pPr>
            <a:lvl5pPr marL="8096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 och datum</a:t>
            </a:r>
          </a:p>
        </p:txBody>
      </p:sp>
    </p:spTree>
    <p:extLst>
      <p:ext uri="{BB962C8B-B14F-4D97-AF65-F5344CB8AC3E}">
        <p14:creationId xmlns:p14="http://schemas.microsoft.com/office/powerpoint/2010/main" val="2618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 mage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04A34FF-706A-4368-875F-708D23787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6"/>
          <p:cNvSpPr/>
          <p:nvPr userDrawn="1"/>
        </p:nvSpPr>
        <p:spPr>
          <a:xfrm>
            <a:off x="9067800" y="3745230"/>
            <a:ext cx="3127743" cy="3112771"/>
          </a:xfrm>
          <a:custGeom>
            <a:avLst/>
            <a:gdLst>
              <a:gd name="connsiteX0" fmla="*/ 0 w 3116314"/>
              <a:gd name="connsiteY0" fmla="*/ 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0 w 3116314"/>
              <a:gd name="connsiteY4" fmla="*/ 0 h 3105150"/>
              <a:gd name="connsiteX0" fmla="*/ 1630680 w 3116314"/>
              <a:gd name="connsiteY0" fmla="*/ 148209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1630680 w 3116314"/>
              <a:gd name="connsiteY4" fmla="*/ 1482090 h 3105150"/>
              <a:gd name="connsiteX0" fmla="*/ 0 w 3116314"/>
              <a:gd name="connsiteY0" fmla="*/ 310515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0" fmla="*/ 0 w 3120138"/>
              <a:gd name="connsiteY0" fmla="*/ 3105150 h 3105150"/>
              <a:gd name="connsiteX1" fmla="*/ 3120138 w 3120138"/>
              <a:gd name="connsiteY1" fmla="*/ 0 h 3105150"/>
              <a:gd name="connsiteX2" fmla="*/ 3120138 w 3120138"/>
              <a:gd name="connsiteY2" fmla="*/ 3105150 h 3105150"/>
              <a:gd name="connsiteX3" fmla="*/ 0 w 3120138"/>
              <a:gd name="connsiteY3" fmla="*/ 3105150 h 3105150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  <a:gd name="connsiteX0" fmla="*/ 0 w 3129698"/>
              <a:gd name="connsiteY0" fmla="*/ 3105150 h 3108316"/>
              <a:gd name="connsiteX1" fmla="*/ 3129698 w 3129698"/>
              <a:gd name="connsiteY1" fmla="*/ 0 h 3108316"/>
              <a:gd name="connsiteX2" fmla="*/ 3129698 w 3129698"/>
              <a:gd name="connsiteY2" fmla="*/ 3105150 h 3108316"/>
              <a:gd name="connsiteX3" fmla="*/ 251749 w 3129698"/>
              <a:gd name="connsiteY3" fmla="*/ 3108316 h 3108316"/>
              <a:gd name="connsiteX4" fmla="*/ 0 w 3129698"/>
              <a:gd name="connsiteY4" fmla="*/ 3105150 h 3108316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698" h="3105150">
                <a:moveTo>
                  <a:pt x="0" y="3105150"/>
                </a:moveTo>
                <a:lnTo>
                  <a:pt x="3129698" y="0"/>
                </a:lnTo>
                <a:lnTo>
                  <a:pt x="3129698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 err="1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2000" y="1624932"/>
            <a:ext cx="8028000" cy="16200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82000" y="3553178"/>
            <a:ext cx="8028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00" y="5710540"/>
            <a:ext cx="5206575" cy="265113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65113" indent="0">
              <a:buNone/>
              <a:defRPr sz="1600">
                <a:solidFill>
                  <a:schemeClr val="bg1"/>
                </a:solidFill>
              </a:defRPr>
            </a:lvl2pPr>
            <a:lvl3pPr marL="446087" indent="0">
              <a:buNone/>
              <a:defRPr sz="1400">
                <a:solidFill>
                  <a:schemeClr val="bg1"/>
                </a:solidFill>
              </a:defRPr>
            </a:lvl3pPr>
            <a:lvl4pPr marL="628650" indent="0">
              <a:buNone/>
              <a:defRPr sz="1200">
                <a:solidFill>
                  <a:schemeClr val="bg1"/>
                </a:solidFill>
              </a:defRPr>
            </a:lvl4pPr>
            <a:lvl5pPr marL="8096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 och 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D213AAC-44B8-4CCA-A55C-6F41388392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7366" y="5911799"/>
            <a:ext cx="103554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1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087A4B4-BC0E-42CA-90D1-68ECF0F5C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6"/>
          <p:cNvSpPr/>
          <p:nvPr userDrawn="1"/>
        </p:nvSpPr>
        <p:spPr>
          <a:xfrm>
            <a:off x="9067800" y="3745230"/>
            <a:ext cx="3127743" cy="3112771"/>
          </a:xfrm>
          <a:custGeom>
            <a:avLst/>
            <a:gdLst>
              <a:gd name="connsiteX0" fmla="*/ 0 w 3116314"/>
              <a:gd name="connsiteY0" fmla="*/ 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0 w 3116314"/>
              <a:gd name="connsiteY4" fmla="*/ 0 h 3105150"/>
              <a:gd name="connsiteX0" fmla="*/ 1630680 w 3116314"/>
              <a:gd name="connsiteY0" fmla="*/ 148209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1630680 w 3116314"/>
              <a:gd name="connsiteY4" fmla="*/ 1482090 h 3105150"/>
              <a:gd name="connsiteX0" fmla="*/ 0 w 3116314"/>
              <a:gd name="connsiteY0" fmla="*/ 310515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0" fmla="*/ 0 w 3120138"/>
              <a:gd name="connsiteY0" fmla="*/ 3105150 h 3105150"/>
              <a:gd name="connsiteX1" fmla="*/ 3120138 w 3120138"/>
              <a:gd name="connsiteY1" fmla="*/ 0 h 3105150"/>
              <a:gd name="connsiteX2" fmla="*/ 3120138 w 3120138"/>
              <a:gd name="connsiteY2" fmla="*/ 3105150 h 3105150"/>
              <a:gd name="connsiteX3" fmla="*/ 0 w 3120138"/>
              <a:gd name="connsiteY3" fmla="*/ 3105150 h 3105150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  <a:gd name="connsiteX0" fmla="*/ 0 w 3129698"/>
              <a:gd name="connsiteY0" fmla="*/ 3105150 h 3108316"/>
              <a:gd name="connsiteX1" fmla="*/ 3129698 w 3129698"/>
              <a:gd name="connsiteY1" fmla="*/ 0 h 3108316"/>
              <a:gd name="connsiteX2" fmla="*/ 3129698 w 3129698"/>
              <a:gd name="connsiteY2" fmla="*/ 3105150 h 3108316"/>
              <a:gd name="connsiteX3" fmla="*/ 251749 w 3129698"/>
              <a:gd name="connsiteY3" fmla="*/ 3108316 h 3108316"/>
              <a:gd name="connsiteX4" fmla="*/ 0 w 3129698"/>
              <a:gd name="connsiteY4" fmla="*/ 3105150 h 3108316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698" h="3105150">
                <a:moveTo>
                  <a:pt x="0" y="3105150"/>
                </a:moveTo>
                <a:lnTo>
                  <a:pt x="3129698" y="0"/>
                </a:lnTo>
                <a:lnTo>
                  <a:pt x="3129698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 err="1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2000" y="1624932"/>
            <a:ext cx="8028000" cy="16200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82000" y="3553178"/>
            <a:ext cx="8028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00" y="5710540"/>
            <a:ext cx="5206575" cy="265113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65113" indent="0">
              <a:buNone/>
              <a:defRPr sz="1600">
                <a:solidFill>
                  <a:schemeClr val="bg1"/>
                </a:solidFill>
              </a:defRPr>
            </a:lvl2pPr>
            <a:lvl3pPr marL="446087" indent="0">
              <a:buNone/>
              <a:defRPr sz="1400">
                <a:solidFill>
                  <a:schemeClr val="bg1"/>
                </a:solidFill>
              </a:defRPr>
            </a:lvl3pPr>
            <a:lvl4pPr marL="628650" indent="0">
              <a:buNone/>
              <a:defRPr sz="1200">
                <a:solidFill>
                  <a:schemeClr val="bg1"/>
                </a:solidFill>
              </a:defRPr>
            </a:lvl4pPr>
            <a:lvl5pPr marL="8096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 och 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F520A80-4B3B-4674-96F3-9661A8298F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7366" y="5911799"/>
            <a:ext cx="103554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 grö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C5C6DEE-58FE-42A1-95B5-DAC79E2F4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6"/>
          <p:cNvSpPr/>
          <p:nvPr userDrawn="1"/>
        </p:nvSpPr>
        <p:spPr>
          <a:xfrm>
            <a:off x="9067800" y="3745230"/>
            <a:ext cx="3127743" cy="3112771"/>
          </a:xfrm>
          <a:custGeom>
            <a:avLst/>
            <a:gdLst>
              <a:gd name="connsiteX0" fmla="*/ 0 w 3116314"/>
              <a:gd name="connsiteY0" fmla="*/ 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0 w 3116314"/>
              <a:gd name="connsiteY4" fmla="*/ 0 h 3105150"/>
              <a:gd name="connsiteX0" fmla="*/ 1630680 w 3116314"/>
              <a:gd name="connsiteY0" fmla="*/ 148209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1630680 w 3116314"/>
              <a:gd name="connsiteY4" fmla="*/ 1482090 h 3105150"/>
              <a:gd name="connsiteX0" fmla="*/ 0 w 3116314"/>
              <a:gd name="connsiteY0" fmla="*/ 310515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0" fmla="*/ 0 w 3120138"/>
              <a:gd name="connsiteY0" fmla="*/ 3105150 h 3105150"/>
              <a:gd name="connsiteX1" fmla="*/ 3120138 w 3120138"/>
              <a:gd name="connsiteY1" fmla="*/ 0 h 3105150"/>
              <a:gd name="connsiteX2" fmla="*/ 3120138 w 3120138"/>
              <a:gd name="connsiteY2" fmla="*/ 3105150 h 3105150"/>
              <a:gd name="connsiteX3" fmla="*/ 0 w 3120138"/>
              <a:gd name="connsiteY3" fmla="*/ 3105150 h 3105150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  <a:gd name="connsiteX0" fmla="*/ 0 w 3129698"/>
              <a:gd name="connsiteY0" fmla="*/ 3105150 h 3108316"/>
              <a:gd name="connsiteX1" fmla="*/ 3129698 w 3129698"/>
              <a:gd name="connsiteY1" fmla="*/ 0 h 3108316"/>
              <a:gd name="connsiteX2" fmla="*/ 3129698 w 3129698"/>
              <a:gd name="connsiteY2" fmla="*/ 3105150 h 3108316"/>
              <a:gd name="connsiteX3" fmla="*/ 251749 w 3129698"/>
              <a:gd name="connsiteY3" fmla="*/ 3108316 h 3108316"/>
              <a:gd name="connsiteX4" fmla="*/ 0 w 3129698"/>
              <a:gd name="connsiteY4" fmla="*/ 3105150 h 3108316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698" h="3105150">
                <a:moveTo>
                  <a:pt x="0" y="3105150"/>
                </a:moveTo>
                <a:lnTo>
                  <a:pt x="3129698" y="0"/>
                </a:lnTo>
                <a:lnTo>
                  <a:pt x="3129698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 err="1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2000" y="1624932"/>
            <a:ext cx="8028000" cy="16200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82000" y="3553178"/>
            <a:ext cx="8028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00" y="5710540"/>
            <a:ext cx="5206575" cy="265113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65113" indent="0">
              <a:buNone/>
              <a:defRPr sz="1600">
                <a:solidFill>
                  <a:schemeClr val="bg1"/>
                </a:solidFill>
              </a:defRPr>
            </a:lvl2pPr>
            <a:lvl3pPr marL="446087" indent="0">
              <a:buNone/>
              <a:defRPr sz="1400">
                <a:solidFill>
                  <a:schemeClr val="bg1"/>
                </a:solidFill>
              </a:defRPr>
            </a:lvl3pPr>
            <a:lvl4pPr marL="628650" indent="0">
              <a:buNone/>
              <a:defRPr sz="1200">
                <a:solidFill>
                  <a:schemeClr val="bg1"/>
                </a:solidFill>
              </a:defRPr>
            </a:lvl4pPr>
            <a:lvl5pPr marL="8096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 och 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A3C49AC-FFEB-46A7-A5B0-AD8D38CA2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7366" y="5911799"/>
            <a:ext cx="103554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 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A4687C31-2A1E-48C4-9429-E9E641A84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6"/>
          <p:cNvSpPr/>
          <p:nvPr userDrawn="1"/>
        </p:nvSpPr>
        <p:spPr>
          <a:xfrm>
            <a:off x="9067800" y="3745230"/>
            <a:ext cx="3127743" cy="3112771"/>
          </a:xfrm>
          <a:custGeom>
            <a:avLst/>
            <a:gdLst>
              <a:gd name="connsiteX0" fmla="*/ 0 w 3116314"/>
              <a:gd name="connsiteY0" fmla="*/ 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0 w 3116314"/>
              <a:gd name="connsiteY4" fmla="*/ 0 h 3105150"/>
              <a:gd name="connsiteX0" fmla="*/ 1630680 w 3116314"/>
              <a:gd name="connsiteY0" fmla="*/ 148209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4" fmla="*/ 1630680 w 3116314"/>
              <a:gd name="connsiteY4" fmla="*/ 1482090 h 3105150"/>
              <a:gd name="connsiteX0" fmla="*/ 0 w 3116314"/>
              <a:gd name="connsiteY0" fmla="*/ 3105150 h 3105150"/>
              <a:gd name="connsiteX1" fmla="*/ 3116314 w 3116314"/>
              <a:gd name="connsiteY1" fmla="*/ 0 h 3105150"/>
              <a:gd name="connsiteX2" fmla="*/ 3116314 w 3116314"/>
              <a:gd name="connsiteY2" fmla="*/ 3105150 h 3105150"/>
              <a:gd name="connsiteX3" fmla="*/ 0 w 3116314"/>
              <a:gd name="connsiteY3" fmla="*/ 3105150 h 3105150"/>
              <a:gd name="connsiteX0" fmla="*/ 0 w 3120138"/>
              <a:gd name="connsiteY0" fmla="*/ 3105150 h 3105150"/>
              <a:gd name="connsiteX1" fmla="*/ 3120138 w 3120138"/>
              <a:gd name="connsiteY1" fmla="*/ 0 h 3105150"/>
              <a:gd name="connsiteX2" fmla="*/ 3120138 w 3120138"/>
              <a:gd name="connsiteY2" fmla="*/ 3105150 h 3105150"/>
              <a:gd name="connsiteX3" fmla="*/ 0 w 3120138"/>
              <a:gd name="connsiteY3" fmla="*/ 3105150 h 3105150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  <a:gd name="connsiteX0" fmla="*/ 0 w 3129698"/>
              <a:gd name="connsiteY0" fmla="*/ 3105150 h 3108316"/>
              <a:gd name="connsiteX1" fmla="*/ 3129698 w 3129698"/>
              <a:gd name="connsiteY1" fmla="*/ 0 h 3108316"/>
              <a:gd name="connsiteX2" fmla="*/ 3129698 w 3129698"/>
              <a:gd name="connsiteY2" fmla="*/ 3105150 h 3108316"/>
              <a:gd name="connsiteX3" fmla="*/ 251749 w 3129698"/>
              <a:gd name="connsiteY3" fmla="*/ 3108316 h 3108316"/>
              <a:gd name="connsiteX4" fmla="*/ 0 w 3129698"/>
              <a:gd name="connsiteY4" fmla="*/ 3105150 h 3108316"/>
              <a:gd name="connsiteX0" fmla="*/ 0 w 3129698"/>
              <a:gd name="connsiteY0" fmla="*/ 3105150 h 3105150"/>
              <a:gd name="connsiteX1" fmla="*/ 3129698 w 3129698"/>
              <a:gd name="connsiteY1" fmla="*/ 0 h 3105150"/>
              <a:gd name="connsiteX2" fmla="*/ 3129698 w 3129698"/>
              <a:gd name="connsiteY2" fmla="*/ 3105150 h 3105150"/>
              <a:gd name="connsiteX3" fmla="*/ 0 w 3129698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698" h="3105150">
                <a:moveTo>
                  <a:pt x="0" y="3105150"/>
                </a:moveTo>
                <a:lnTo>
                  <a:pt x="3129698" y="0"/>
                </a:lnTo>
                <a:lnTo>
                  <a:pt x="3129698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 err="1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82000" y="1624932"/>
            <a:ext cx="8028000" cy="16200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82000" y="3553178"/>
            <a:ext cx="8028000" cy="16557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00" y="5710540"/>
            <a:ext cx="5206575" cy="265113"/>
          </a:xfrm>
        </p:spPr>
        <p:txBody>
          <a:bodyPr anchor="ctr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65113" indent="0">
              <a:buNone/>
              <a:defRPr sz="1600">
                <a:solidFill>
                  <a:schemeClr val="bg1"/>
                </a:solidFill>
              </a:defRPr>
            </a:lvl2pPr>
            <a:lvl3pPr marL="446087" indent="0">
              <a:buNone/>
              <a:defRPr sz="1400">
                <a:solidFill>
                  <a:schemeClr val="bg1"/>
                </a:solidFill>
              </a:defRPr>
            </a:lvl3pPr>
            <a:lvl4pPr marL="628650" indent="0">
              <a:buNone/>
              <a:defRPr sz="1200">
                <a:solidFill>
                  <a:schemeClr val="bg1"/>
                </a:solidFill>
              </a:defRPr>
            </a:lvl4pPr>
            <a:lvl5pPr marL="8096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 och 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53B0E8C-25C9-4684-9DE3-3A559BD3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7366" y="5911799"/>
            <a:ext cx="1035543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3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C2A7A62-3767-4ACB-8E3D-F3D1FAFC327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757366" y="5911799"/>
            <a:ext cx="1035543" cy="5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34278" y="725508"/>
            <a:ext cx="9489232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34278" y="1687438"/>
            <a:ext cx="9489232" cy="38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6908" y="6405210"/>
            <a:ext cx="27432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fld id="{B5792988-125A-4E58-B323-E6E43461CA30}" type="datetimeFigureOut">
              <a:rPr lang="sv-SE" smtClean="0"/>
              <a:pPr/>
              <a:t>2018-04-12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52000" y="252956"/>
            <a:ext cx="4114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2000" y="6405210"/>
            <a:ext cx="45997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fld id="{815D4D8F-8F7D-4C82-BBE9-C5434219093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233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2" r:id="rId5"/>
    <p:sldLayoutId id="2147483679" r:id="rId6"/>
    <p:sldLayoutId id="2147483680" r:id="rId7"/>
    <p:sldLayoutId id="2147483681" r:id="rId8"/>
    <p:sldLayoutId id="2147483682" r:id="rId9"/>
    <p:sldLayoutId id="2147483650" r:id="rId10"/>
    <p:sldLayoutId id="2147483652" r:id="rId11"/>
    <p:sldLayoutId id="2147483673" r:id="rId12"/>
    <p:sldLayoutId id="2147483661" r:id="rId13"/>
    <p:sldLayoutId id="2147483662" r:id="rId14"/>
    <p:sldLayoutId id="2147483663" r:id="rId15"/>
    <p:sldLayoutId id="2147483664" r:id="rId16"/>
    <p:sldLayoutId id="2147483654" r:id="rId17"/>
    <p:sldLayoutId id="214748365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1809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2563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462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60" userDrawn="1">
          <p15:clr>
            <a:srgbClr val="F26B43"/>
          </p15:clr>
        </p15:guide>
        <p15:guide id="2" pos="835" userDrawn="1">
          <p15:clr>
            <a:srgbClr val="F26B43"/>
          </p15:clr>
        </p15:guide>
        <p15:guide id="3" pos="6824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453" userDrawn="1">
          <p15:clr>
            <a:srgbClr val="F26B43"/>
          </p15:clr>
        </p15:guide>
        <p15:guide id="7" orient="horz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61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66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28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83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43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98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36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41177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57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2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60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11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32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62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43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33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1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196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ib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5CA"/>
      </a:accent1>
      <a:accent2>
        <a:srgbClr val="FFC71C"/>
      </a:accent2>
      <a:accent3>
        <a:srgbClr val="00AB81"/>
      </a:accent3>
      <a:accent4>
        <a:srgbClr val="F61B7D"/>
      </a:accent4>
      <a:accent5>
        <a:srgbClr val="5C5F64"/>
      </a:accent5>
      <a:accent6>
        <a:srgbClr val="FF9C1C"/>
      </a:accent6>
      <a:hlink>
        <a:srgbClr val="000000"/>
      </a:hlink>
      <a:folHlink>
        <a:srgbClr val="000000"/>
      </a:folHlink>
    </a:clrScheme>
    <a:fontScheme name="Liber">
      <a:majorFont>
        <a:latin typeface="Work Sans Medium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ber_96 dpi.potx" id="{7A316089-B6DA-48EE-AE06-2410BF3F280A}" vid="{EA147D8E-B036-4E5C-BBCA-CCED4F292F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Liber mall</Template>
  <TotalTime>2</TotalTime>
  <Words>0</Words>
  <Application>Microsoft Office PowerPoint</Application>
  <PresentationFormat>Bredbild</PresentationFormat>
  <Paragraphs>0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Work Sans</vt:lpstr>
      <vt:lpstr>Work Sans ExtraBold</vt:lpstr>
      <vt:lpstr>Work Sans Light</vt:lpstr>
      <vt:lpstr>Work Sans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Infinitas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Gunilla Martinsson</dc:creator>
  <cp:lastModifiedBy>Gunilla Martinsson</cp:lastModifiedBy>
  <cp:revision>1</cp:revision>
  <dcterms:created xsi:type="dcterms:W3CDTF">2018-04-12T13:53:31Z</dcterms:created>
  <dcterms:modified xsi:type="dcterms:W3CDTF">2018-04-12T13:56:24Z</dcterms:modified>
</cp:coreProperties>
</file>